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92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4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2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9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82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48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6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2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5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9760023-BB1B-4486-9F96-A0C3C5164A0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39C293D-5B05-416D-B5FB-1DF24094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8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pf.org/" TargetMode="External"/><Relationship Id="rId2" Type="http://schemas.openxmlformats.org/officeDocument/2006/relationships/hyperlink" Target="https://www.stockmarketgame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orangedox.com/gceesmg2016/enteringatrade.pdf" TargetMode="External"/><Relationship Id="rId2" Type="http://schemas.openxmlformats.org/officeDocument/2006/relationships/hyperlink" Target="https://dl.orangedox.com/gceesmg201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Stock Market Game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Mrs. Gullatt</a:t>
            </a:r>
          </a:p>
          <a:p>
            <a:r>
              <a:rPr lang="en-US" dirty="0" smtClean="0"/>
              <a:t>Fairview Elementary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>
                <a:hlinkClick r:id="rId2"/>
              </a:rPr>
              <a:t>Stockmarket</a:t>
            </a:r>
            <a:r>
              <a:rPr lang="en-US" dirty="0" smtClean="0">
                <a:hlinkClick r:id="rId2"/>
              </a:rPr>
              <a:t> Game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Team Roles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hlinkClick r:id="rId3"/>
              </a:rPr>
              <a:t>Interactive games</a:t>
            </a:r>
            <a:r>
              <a:rPr lang="en-US" dirty="0" smtClean="0"/>
              <a:t> play Spent or Invest in STAX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chose stock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How to chose stock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SMG2.How to analysis data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Understanding a Portfolio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How to make money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latin typeface="+mn-lt"/>
              </a:rPr>
              <a:t>Vision</a:t>
            </a:r>
            <a:endParaRPr lang="en-US" sz="6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dirty="0" smtClean="0"/>
              <a:t>Students leave school prepared for their economic roles as workers, consumers, citizens and life-long decision makers in a globally interdependent world.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0215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GCEE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Georgia Council of </a:t>
            </a:r>
            <a:r>
              <a:rPr lang="en-US" smtClean="0"/>
              <a:t>Economic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Stock Market Explained……</a:t>
            </a:r>
            <a:endParaRPr lang="en-US" dirty="0"/>
          </a:p>
        </p:txBody>
      </p:sp>
      <p:pic>
        <p:nvPicPr>
          <p:cNvPr id="4" name="Stock Market Explained from Netfli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72" y="2603500"/>
            <a:ext cx="7419975" cy="3416300"/>
          </a:xfrm>
        </p:spPr>
      </p:pic>
    </p:spTree>
    <p:extLst>
      <p:ext uri="{BB962C8B-B14F-4D97-AF65-F5344CB8AC3E}">
        <p14:creationId xmlns:p14="http://schemas.microsoft.com/office/powerpoint/2010/main" val="15789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>
                <a:latin typeface="Comic Sans MS" panose="030F0702030302020204" pitchFamily="66" charset="0"/>
              </a:rPr>
              <a:t>The Basics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Stock-</a:t>
            </a:r>
          </a:p>
          <a:p>
            <a:pPr marL="0" indent="0">
              <a:buNone/>
            </a:pPr>
            <a:r>
              <a:rPr lang="en-US" sz="4400" dirty="0">
                <a:latin typeface="Comic Sans MS" panose="030F0702030302020204" pitchFamily="66" charset="0"/>
              </a:rPr>
              <a:t>An ownership share, or shares of ownership, </a:t>
            </a:r>
            <a:r>
              <a:rPr lang="en-US" sz="4400" dirty="0" smtClean="0">
                <a:latin typeface="Comic Sans MS" panose="030F0702030302020204" pitchFamily="66" charset="0"/>
              </a:rPr>
              <a:t>in </a:t>
            </a:r>
            <a:r>
              <a:rPr lang="en-US" sz="4400" dirty="0">
                <a:latin typeface="Comic Sans MS" panose="030F0702030302020204" pitchFamily="66" charset="0"/>
              </a:rPr>
              <a:t>a </a:t>
            </a:r>
            <a:r>
              <a:rPr lang="en-US" sz="4400" dirty="0" smtClean="0">
                <a:latin typeface="Comic Sans MS" panose="030F0702030302020204" pitchFamily="66" charset="0"/>
              </a:rPr>
              <a:t>corporation.</a:t>
            </a:r>
            <a:endParaRPr lang="en-US" sz="4400" dirty="0">
              <a:latin typeface="Comic Sans MS" panose="030F0702030302020204" pitchFamily="66" charset="0"/>
            </a:endParaRPr>
          </a:p>
          <a:p>
            <a:r>
              <a:rPr lang="en-US" sz="4400" dirty="0" smtClean="0">
                <a:latin typeface="Comic Sans MS" panose="030F0702030302020204" pitchFamily="66" charset="0"/>
              </a:rPr>
              <a:t>IPO</a:t>
            </a:r>
          </a:p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Initial Public Offering – companies that are trading with the public.</a:t>
            </a:r>
            <a:endParaRPr 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latin typeface="Comic Sans MS" panose="030F0702030302020204" pitchFamily="66" charset="0"/>
              </a:rPr>
              <a:t>Stocks You Can’t Buy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latin typeface="Comic Sans MS" panose="030F0702030302020204" pitchFamily="66" charset="0"/>
              </a:rPr>
              <a:t>Privately help companies</a:t>
            </a:r>
          </a:p>
          <a:p>
            <a:pPr marL="0" indent="0">
              <a:buNone/>
            </a:pPr>
            <a:r>
              <a:rPr lang="en-US" sz="5400" dirty="0" smtClean="0">
                <a:latin typeface="Comic Sans MS" panose="030F0702030302020204" pitchFamily="66" charset="0"/>
              </a:rPr>
              <a:t>Chic-Fil-A</a:t>
            </a:r>
          </a:p>
          <a:p>
            <a:pPr marL="0" indent="0">
              <a:buNone/>
            </a:pPr>
            <a:r>
              <a:rPr lang="en-US" sz="5400" dirty="0" smtClean="0">
                <a:latin typeface="Comic Sans MS" panose="030F0702030302020204" pitchFamily="66" charset="0"/>
              </a:rPr>
              <a:t>QuikTrip </a:t>
            </a:r>
            <a:endParaRPr lang="en-U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in teams of 3-5</a:t>
            </a:r>
          </a:p>
          <a:p>
            <a:r>
              <a:rPr lang="en-US" dirty="0" smtClean="0"/>
              <a:t>$100,000 to invest for 10 weeks</a:t>
            </a:r>
          </a:p>
          <a:p>
            <a:r>
              <a:rPr lang="en-US" dirty="0" smtClean="0"/>
              <a:t>Stocks, bonds, and mutual funds</a:t>
            </a:r>
          </a:p>
          <a:p>
            <a:r>
              <a:rPr lang="en-US" dirty="0" smtClean="0"/>
              <a:t> Real companies – real markets – real market fluctuations</a:t>
            </a:r>
          </a:p>
          <a:p>
            <a:r>
              <a:rPr lang="en-US" dirty="0" smtClean="0"/>
              <a:t>National and State rules</a:t>
            </a:r>
          </a:p>
          <a:p>
            <a:r>
              <a:rPr lang="en-US" dirty="0" smtClean="0"/>
              <a:t>Winners based on highest portfolio values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latin typeface="Comic Sans MS" panose="030F0702030302020204" pitchFamily="66" charset="0"/>
              </a:rPr>
              <a:t>Where to shop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800" dirty="0" smtClean="0">
                <a:latin typeface="Comic Sans MS" panose="030F0702030302020204" pitchFamily="66" charset="0"/>
              </a:rPr>
              <a:t>Must be traded on major stock exchange</a:t>
            </a:r>
          </a:p>
          <a:p>
            <a:pPr marL="0" indent="0">
              <a:buNone/>
            </a:pPr>
            <a:r>
              <a:rPr lang="en-US" sz="4800" dirty="0" smtClean="0">
                <a:latin typeface="Comic Sans MS" panose="030F0702030302020204" pitchFamily="66" charset="0"/>
              </a:rPr>
              <a:t>NYSE</a:t>
            </a:r>
          </a:p>
          <a:p>
            <a:pPr marL="0" indent="0">
              <a:buNone/>
            </a:pPr>
            <a:r>
              <a:rPr lang="en-US" sz="4800" dirty="0" smtClean="0">
                <a:latin typeface="Comic Sans MS" panose="030F0702030302020204" pitchFamily="66" charset="0"/>
              </a:rPr>
              <a:t>NASAQ</a:t>
            </a:r>
          </a:p>
          <a:p>
            <a:pPr marL="0" indent="0">
              <a:buNone/>
            </a:pPr>
            <a:r>
              <a:rPr lang="en-US" sz="4800" dirty="0" smtClean="0">
                <a:latin typeface="Comic Sans MS" panose="030F0702030302020204" pitchFamily="66" charset="0"/>
              </a:rPr>
              <a:t>AMEX (small companies)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469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Rules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AutoShape 2" descr="https://dl.orangedox.com/s/Zrhyw0iCpad1ppML7B4lACiv9qO6zQBxLjAJ/bg9.pn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469900" y="2644003"/>
            <a:ext cx="10883900" cy="40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Buy a stock before the end of week 3 (10/18)</a:t>
            </a:r>
          </a:p>
          <a:p>
            <a:r>
              <a:rPr lang="en-US" dirty="0" smtClean="0"/>
              <a:t>Buy </a:t>
            </a:r>
            <a:r>
              <a:rPr lang="en-US" dirty="0"/>
              <a:t>AT LEAST 3 stocks</a:t>
            </a:r>
          </a:p>
          <a:p>
            <a:r>
              <a:rPr lang="en-US" dirty="0" smtClean="0"/>
              <a:t>Buy </a:t>
            </a:r>
            <a:r>
              <a:rPr lang="en-US" dirty="0"/>
              <a:t>at least 100 shares</a:t>
            </a:r>
          </a:p>
          <a:p>
            <a:r>
              <a:rPr lang="en-US" dirty="0" smtClean="0"/>
              <a:t>Make </a:t>
            </a:r>
            <a:r>
              <a:rPr lang="en-US" dirty="0"/>
              <a:t>sure they cost $5 or more</a:t>
            </a:r>
          </a:p>
          <a:p>
            <a:r>
              <a:rPr lang="en-US" dirty="0" smtClean="0"/>
              <a:t>Hold </a:t>
            </a:r>
            <a:r>
              <a:rPr lang="en-US" dirty="0"/>
              <a:t>them for 3 weeks</a:t>
            </a:r>
          </a:p>
          <a:p>
            <a:r>
              <a:rPr lang="en-US" dirty="0" smtClean="0"/>
              <a:t>Don’t </a:t>
            </a:r>
            <a:r>
              <a:rPr lang="en-US" dirty="0"/>
              <a:t>spend more than $30,000 on one stock</a:t>
            </a:r>
          </a:p>
          <a:p>
            <a:r>
              <a:rPr lang="en-US" dirty="0" smtClean="0"/>
              <a:t>This </a:t>
            </a:r>
            <a:r>
              <a:rPr lang="en-US" dirty="0"/>
              <a:t>will keep you in </a:t>
            </a:r>
            <a:r>
              <a:rPr lang="en-US" dirty="0" smtClean="0"/>
              <a:t>compliance with the Georgia and National Rules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1297</TotalTime>
  <Words>231</Words>
  <Application>Microsoft Office PowerPoint</Application>
  <PresentationFormat>Widescreen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Comic Sans MS</vt:lpstr>
      <vt:lpstr>Wingdings 3</vt:lpstr>
      <vt:lpstr>Ion Boardroom</vt:lpstr>
      <vt:lpstr>Stock Market Game</vt:lpstr>
      <vt:lpstr>Vision</vt:lpstr>
      <vt:lpstr>About the GCEE</vt:lpstr>
      <vt:lpstr>Stock Market Explained……</vt:lpstr>
      <vt:lpstr>The Basics</vt:lpstr>
      <vt:lpstr>Stocks You Can’t Buy</vt:lpstr>
      <vt:lpstr>How It Works</vt:lpstr>
      <vt:lpstr>Where to shop</vt:lpstr>
      <vt:lpstr>Rules</vt:lpstr>
      <vt:lpstr>Website</vt:lpstr>
      <vt:lpstr>How to chose stock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Stock Market Game</dc:title>
  <dc:creator>Gullatt, Tamesha</dc:creator>
  <cp:lastModifiedBy>Pittman, Shoni</cp:lastModifiedBy>
  <cp:revision>21</cp:revision>
  <dcterms:created xsi:type="dcterms:W3CDTF">2019-09-12T16:40:21Z</dcterms:created>
  <dcterms:modified xsi:type="dcterms:W3CDTF">2019-10-14T22:19:30Z</dcterms:modified>
</cp:coreProperties>
</file>